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90" r:id="rId2"/>
    <p:sldId id="272" r:id="rId3"/>
    <p:sldId id="277" r:id="rId4"/>
    <p:sldId id="271" r:id="rId5"/>
    <p:sldId id="273" r:id="rId6"/>
    <p:sldId id="274" r:id="rId7"/>
    <p:sldId id="275" r:id="rId8"/>
    <p:sldId id="276" r:id="rId9"/>
    <p:sldId id="278" r:id="rId10"/>
    <p:sldId id="279" r:id="rId11"/>
    <p:sldId id="280" r:id="rId12"/>
    <p:sldId id="284" r:id="rId13"/>
    <p:sldId id="289" r:id="rId14"/>
    <p:sldId id="281" r:id="rId15"/>
    <p:sldId id="287" r:id="rId16"/>
    <p:sldId id="288" r:id="rId17"/>
    <p:sldId id="282" r:id="rId18"/>
  </p:sldIdLst>
  <p:sldSz cx="3600450" cy="2160588"/>
  <p:notesSz cx="9144000" cy="6858000"/>
  <p:defaultTextStyle>
    <a:defPPr>
      <a:defRPr lang="es-MX"/>
    </a:defPPr>
    <a:lvl1pPr marL="0" algn="l" defTabSz="329120" rtl="0" eaLnBrk="1" latinLnBrk="0" hangingPunct="1">
      <a:defRPr sz="648" kern="1200">
        <a:solidFill>
          <a:schemeClr val="tx1"/>
        </a:solidFill>
        <a:latin typeface="+mn-lt"/>
        <a:ea typeface="+mn-ea"/>
        <a:cs typeface="+mn-cs"/>
      </a:defRPr>
    </a:lvl1pPr>
    <a:lvl2pPr marL="164560" algn="l" defTabSz="329120" rtl="0" eaLnBrk="1" latinLnBrk="0" hangingPunct="1">
      <a:defRPr sz="648" kern="1200">
        <a:solidFill>
          <a:schemeClr val="tx1"/>
        </a:solidFill>
        <a:latin typeface="+mn-lt"/>
        <a:ea typeface="+mn-ea"/>
        <a:cs typeface="+mn-cs"/>
      </a:defRPr>
    </a:lvl2pPr>
    <a:lvl3pPr marL="329120" algn="l" defTabSz="329120" rtl="0" eaLnBrk="1" latinLnBrk="0" hangingPunct="1">
      <a:defRPr sz="648" kern="1200">
        <a:solidFill>
          <a:schemeClr val="tx1"/>
        </a:solidFill>
        <a:latin typeface="+mn-lt"/>
        <a:ea typeface="+mn-ea"/>
        <a:cs typeface="+mn-cs"/>
      </a:defRPr>
    </a:lvl3pPr>
    <a:lvl4pPr marL="493680" algn="l" defTabSz="329120" rtl="0" eaLnBrk="1" latinLnBrk="0" hangingPunct="1">
      <a:defRPr sz="648" kern="1200">
        <a:solidFill>
          <a:schemeClr val="tx1"/>
        </a:solidFill>
        <a:latin typeface="+mn-lt"/>
        <a:ea typeface="+mn-ea"/>
        <a:cs typeface="+mn-cs"/>
      </a:defRPr>
    </a:lvl4pPr>
    <a:lvl5pPr marL="658240" algn="l" defTabSz="329120" rtl="0" eaLnBrk="1" latinLnBrk="0" hangingPunct="1">
      <a:defRPr sz="648" kern="1200">
        <a:solidFill>
          <a:schemeClr val="tx1"/>
        </a:solidFill>
        <a:latin typeface="+mn-lt"/>
        <a:ea typeface="+mn-ea"/>
        <a:cs typeface="+mn-cs"/>
      </a:defRPr>
    </a:lvl5pPr>
    <a:lvl6pPr marL="822800" algn="l" defTabSz="329120" rtl="0" eaLnBrk="1" latinLnBrk="0" hangingPunct="1">
      <a:defRPr sz="648" kern="1200">
        <a:solidFill>
          <a:schemeClr val="tx1"/>
        </a:solidFill>
        <a:latin typeface="+mn-lt"/>
        <a:ea typeface="+mn-ea"/>
        <a:cs typeface="+mn-cs"/>
      </a:defRPr>
    </a:lvl6pPr>
    <a:lvl7pPr marL="987360" algn="l" defTabSz="329120" rtl="0" eaLnBrk="1" latinLnBrk="0" hangingPunct="1">
      <a:defRPr sz="648" kern="1200">
        <a:solidFill>
          <a:schemeClr val="tx1"/>
        </a:solidFill>
        <a:latin typeface="+mn-lt"/>
        <a:ea typeface="+mn-ea"/>
        <a:cs typeface="+mn-cs"/>
      </a:defRPr>
    </a:lvl7pPr>
    <a:lvl8pPr marL="1151920" algn="l" defTabSz="329120" rtl="0" eaLnBrk="1" latinLnBrk="0" hangingPunct="1">
      <a:defRPr sz="648" kern="1200">
        <a:solidFill>
          <a:schemeClr val="tx1"/>
        </a:solidFill>
        <a:latin typeface="+mn-lt"/>
        <a:ea typeface="+mn-ea"/>
        <a:cs typeface="+mn-cs"/>
      </a:defRPr>
    </a:lvl8pPr>
    <a:lvl9pPr marL="1316480" algn="l" defTabSz="329120" rtl="0" eaLnBrk="1" latinLnBrk="0" hangingPunct="1">
      <a:defRPr sz="6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F34"/>
    <a:srgbClr val="AF3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214" d="100"/>
          <a:sy n="214" d="100"/>
        </p:scale>
        <p:origin x="9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056" y="354279"/>
            <a:ext cx="2700338" cy="752205"/>
          </a:xfrm>
        </p:spPr>
        <p:txBody>
          <a:bodyPr anchor="b">
            <a:normAutofit/>
          </a:bodyPr>
          <a:lstStyle>
            <a:lvl1pPr algn="ctr">
              <a:defRPr sz="177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56" y="1134809"/>
            <a:ext cx="2700338" cy="521642"/>
          </a:xfrm>
        </p:spPr>
        <p:txBody>
          <a:bodyPr>
            <a:normAutofit/>
          </a:bodyPr>
          <a:lstStyle>
            <a:lvl1pPr marL="0" indent="0" algn="ctr">
              <a:buNone/>
              <a:defRPr sz="70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35011" indent="0" algn="ctr">
              <a:buNone/>
              <a:defRPr sz="827"/>
            </a:lvl2pPr>
            <a:lvl3pPr marL="270022" indent="0" algn="ctr">
              <a:buNone/>
              <a:defRPr sz="709"/>
            </a:lvl3pPr>
            <a:lvl4pPr marL="405033" indent="0" algn="ctr">
              <a:buNone/>
              <a:defRPr sz="591"/>
            </a:lvl4pPr>
            <a:lvl5pPr marL="540045" indent="0" algn="ctr">
              <a:buNone/>
              <a:defRPr sz="591"/>
            </a:lvl5pPr>
            <a:lvl6pPr marL="675056" indent="0" algn="ctr">
              <a:buNone/>
              <a:defRPr sz="591"/>
            </a:lvl6pPr>
            <a:lvl7pPr marL="810067" indent="0" algn="ctr">
              <a:buNone/>
              <a:defRPr sz="591"/>
            </a:lvl7pPr>
            <a:lvl8pPr marL="945078" indent="0" algn="ctr">
              <a:buNone/>
              <a:defRPr sz="591"/>
            </a:lvl8pPr>
            <a:lvl9pPr marL="1080089" indent="0" algn="ctr">
              <a:buNone/>
              <a:defRPr sz="591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3CED-B2E9-4D8B-9D65-9A1140626FF5}" type="datetimeFigureOut">
              <a:rPr lang="es-MX" smtClean="0"/>
              <a:t>18/12/2017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FE0-7D2F-4610-9406-66E3F7A534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822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3CED-B2E9-4D8B-9D65-9A1140626FF5}" type="datetimeFigureOut">
              <a:rPr lang="es-MX" smtClean="0"/>
              <a:t>18/12/2017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FE0-7D2F-4610-9406-66E3F7A534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376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576572" y="113531"/>
            <a:ext cx="776347" cy="18309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531" y="113531"/>
            <a:ext cx="2284035" cy="183099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3CED-B2E9-4D8B-9D65-9A1140626FF5}" type="datetimeFigureOut">
              <a:rPr lang="es-MX" smtClean="0"/>
              <a:t>18/12/2017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FE0-7D2F-4610-9406-66E3F7A534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7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3CED-B2E9-4D8B-9D65-9A1140626FF5}" type="datetimeFigureOut">
              <a:rPr lang="es-MX" smtClean="0"/>
              <a:t>18/12/2017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FE0-7D2F-4610-9406-66E3F7A534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534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56" y="539493"/>
            <a:ext cx="3105388" cy="898263"/>
          </a:xfrm>
        </p:spPr>
        <p:txBody>
          <a:bodyPr anchor="b">
            <a:normAutofit/>
          </a:bodyPr>
          <a:lstStyle>
            <a:lvl1pPr>
              <a:defRPr sz="1772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656" y="1434291"/>
            <a:ext cx="3105388" cy="472628"/>
          </a:xfrm>
        </p:spPr>
        <p:txBody>
          <a:bodyPr anchor="t">
            <a:normAutofit/>
          </a:bodyPr>
          <a:lstStyle>
            <a:lvl1pPr marL="0" indent="0">
              <a:buNone/>
              <a:defRPr sz="70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35011" indent="0">
              <a:buNone/>
              <a:defRPr sz="532">
                <a:solidFill>
                  <a:schemeClr val="tx1">
                    <a:tint val="75000"/>
                  </a:schemeClr>
                </a:solidFill>
              </a:defRPr>
            </a:lvl2pPr>
            <a:lvl3pPr marL="270022" indent="0">
              <a:buNone/>
              <a:defRPr sz="472">
                <a:solidFill>
                  <a:schemeClr val="tx1">
                    <a:tint val="75000"/>
                  </a:schemeClr>
                </a:solidFill>
              </a:defRPr>
            </a:lvl3pPr>
            <a:lvl4pPr marL="405033" indent="0">
              <a:buNone/>
              <a:defRPr sz="413">
                <a:solidFill>
                  <a:schemeClr val="tx1">
                    <a:tint val="75000"/>
                  </a:schemeClr>
                </a:solidFill>
              </a:defRPr>
            </a:lvl4pPr>
            <a:lvl5pPr marL="540045" indent="0">
              <a:buNone/>
              <a:defRPr sz="413">
                <a:solidFill>
                  <a:schemeClr val="tx1">
                    <a:tint val="75000"/>
                  </a:schemeClr>
                </a:solidFill>
              </a:defRPr>
            </a:lvl5pPr>
            <a:lvl6pPr marL="675056" indent="0">
              <a:buNone/>
              <a:defRPr sz="413">
                <a:solidFill>
                  <a:schemeClr val="tx1">
                    <a:tint val="75000"/>
                  </a:schemeClr>
                </a:solidFill>
              </a:defRPr>
            </a:lvl6pPr>
            <a:lvl7pPr marL="810067" indent="0">
              <a:buNone/>
              <a:defRPr sz="413">
                <a:solidFill>
                  <a:schemeClr val="tx1">
                    <a:tint val="75000"/>
                  </a:schemeClr>
                </a:solidFill>
              </a:defRPr>
            </a:lvl7pPr>
            <a:lvl8pPr marL="945078" indent="0">
              <a:buNone/>
              <a:defRPr sz="413">
                <a:solidFill>
                  <a:schemeClr val="tx1">
                    <a:tint val="75000"/>
                  </a:schemeClr>
                </a:solidFill>
              </a:defRPr>
            </a:lvl8pPr>
            <a:lvl9pPr marL="1080089" indent="0">
              <a:buNone/>
              <a:defRPr sz="4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3CED-B2E9-4D8B-9D65-9A1140626FF5}" type="datetimeFigureOut">
              <a:rPr lang="es-MX" smtClean="0"/>
              <a:t>18/12/2017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FE0-7D2F-4610-9406-66E3F7A534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668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9577" y="576157"/>
            <a:ext cx="1530191" cy="13708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2728" y="576157"/>
            <a:ext cx="1530191" cy="13708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3CED-B2E9-4D8B-9D65-9A1140626FF5}" type="datetimeFigureOut">
              <a:rPr lang="es-MX" smtClean="0"/>
              <a:t>18/12/2017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FE0-7D2F-4610-9406-66E3F7A534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116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77" y="529861"/>
            <a:ext cx="1522690" cy="260133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709" b="1"/>
            </a:lvl1pPr>
            <a:lvl2pPr marL="135011" indent="0">
              <a:buNone/>
              <a:defRPr sz="591" b="1"/>
            </a:lvl2pPr>
            <a:lvl3pPr marL="270022" indent="0">
              <a:buNone/>
              <a:defRPr sz="532" b="1"/>
            </a:lvl3pPr>
            <a:lvl4pPr marL="405033" indent="0">
              <a:buNone/>
              <a:defRPr sz="472" b="1"/>
            </a:lvl4pPr>
            <a:lvl5pPr marL="540045" indent="0">
              <a:buNone/>
              <a:defRPr sz="472" b="1"/>
            </a:lvl5pPr>
            <a:lvl6pPr marL="675056" indent="0">
              <a:buNone/>
              <a:defRPr sz="472" b="1"/>
            </a:lvl6pPr>
            <a:lvl7pPr marL="810067" indent="0">
              <a:buNone/>
              <a:defRPr sz="472" b="1"/>
            </a:lvl7pPr>
            <a:lvl8pPr marL="945078" indent="0">
              <a:buNone/>
              <a:defRPr sz="472" b="1"/>
            </a:lvl8pPr>
            <a:lvl9pPr marL="1080089" indent="0">
              <a:buNone/>
              <a:defRPr sz="472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9577" y="789995"/>
            <a:ext cx="1522690" cy="115953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22728" y="529861"/>
            <a:ext cx="1530192" cy="260133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09" b="1"/>
            </a:lvl1pPr>
            <a:lvl2pPr marL="135011" indent="0">
              <a:buNone/>
              <a:defRPr sz="591" b="1"/>
            </a:lvl2pPr>
            <a:lvl3pPr marL="270022" indent="0">
              <a:buNone/>
              <a:defRPr sz="532" b="1"/>
            </a:lvl3pPr>
            <a:lvl4pPr marL="405033" indent="0">
              <a:buNone/>
              <a:defRPr sz="472" b="1"/>
            </a:lvl4pPr>
            <a:lvl5pPr marL="540045" indent="0">
              <a:buNone/>
              <a:defRPr sz="472" b="1"/>
            </a:lvl5pPr>
            <a:lvl6pPr marL="675056" indent="0">
              <a:buNone/>
              <a:defRPr sz="472" b="1"/>
            </a:lvl6pPr>
            <a:lvl7pPr marL="810067" indent="0">
              <a:buNone/>
              <a:defRPr sz="472" b="1"/>
            </a:lvl7pPr>
            <a:lvl8pPr marL="945078" indent="0">
              <a:buNone/>
              <a:defRPr sz="472" b="1"/>
            </a:lvl8pPr>
            <a:lvl9pPr marL="1080089" indent="0">
              <a:buNone/>
              <a:defRPr sz="472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22728" y="789995"/>
            <a:ext cx="1530192" cy="115953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3CED-B2E9-4D8B-9D65-9A1140626FF5}" type="datetimeFigureOut">
              <a:rPr lang="es-MX" smtClean="0"/>
              <a:t>18/12/2017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FE0-7D2F-4610-9406-66E3F7A53424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55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3CED-B2E9-4D8B-9D65-9A1140626FF5}" type="datetimeFigureOut">
              <a:rPr lang="es-MX" smtClean="0"/>
              <a:t>18/12/2017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FE0-7D2F-4610-9406-66E3F7A53424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4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3CED-B2E9-4D8B-9D65-9A1140626FF5}" type="datetimeFigureOut">
              <a:rPr lang="es-MX" smtClean="0"/>
              <a:t>18/12/2017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FE0-7D2F-4610-9406-66E3F7A534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6946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31" y="144039"/>
            <a:ext cx="1161145" cy="504136"/>
          </a:xfrm>
        </p:spPr>
        <p:txBody>
          <a:bodyPr anchor="b">
            <a:normAutofit/>
          </a:bodyPr>
          <a:lstStyle>
            <a:lvl1pPr>
              <a:defRPr sz="945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0191" y="312085"/>
            <a:ext cx="1822728" cy="1536418"/>
          </a:xfrm>
        </p:spPr>
        <p:txBody>
          <a:bodyPr/>
          <a:lstStyle>
            <a:lvl1pPr>
              <a:defRPr sz="945"/>
            </a:lvl1pPr>
            <a:lvl2pPr>
              <a:defRPr sz="827"/>
            </a:lvl2pPr>
            <a:lvl3pPr>
              <a:defRPr sz="709"/>
            </a:lvl3pPr>
            <a:lvl4pPr>
              <a:defRPr sz="591"/>
            </a:lvl4pPr>
            <a:lvl5pPr>
              <a:defRPr sz="591"/>
            </a:lvl5pPr>
            <a:lvl6pPr>
              <a:defRPr sz="591"/>
            </a:lvl6pPr>
            <a:lvl7pPr>
              <a:defRPr sz="591"/>
            </a:lvl7pPr>
            <a:lvl8pPr>
              <a:defRPr sz="591"/>
            </a:lvl8pPr>
            <a:lvl9pPr>
              <a:defRPr sz="591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8431" y="648176"/>
            <a:ext cx="1161145" cy="120032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472"/>
            </a:lvl1pPr>
            <a:lvl2pPr marL="135011" indent="0">
              <a:buNone/>
              <a:defRPr sz="354"/>
            </a:lvl2pPr>
            <a:lvl3pPr marL="270022" indent="0">
              <a:buNone/>
              <a:defRPr sz="295"/>
            </a:lvl3pPr>
            <a:lvl4pPr marL="405033" indent="0">
              <a:buNone/>
              <a:defRPr sz="266"/>
            </a:lvl4pPr>
            <a:lvl5pPr marL="540045" indent="0">
              <a:buNone/>
              <a:defRPr sz="266"/>
            </a:lvl5pPr>
            <a:lvl6pPr marL="675056" indent="0">
              <a:buNone/>
              <a:defRPr sz="266"/>
            </a:lvl6pPr>
            <a:lvl7pPr marL="810067" indent="0">
              <a:buNone/>
              <a:defRPr sz="266"/>
            </a:lvl7pPr>
            <a:lvl8pPr marL="945078" indent="0">
              <a:buNone/>
              <a:defRPr sz="266"/>
            </a:lvl8pPr>
            <a:lvl9pPr marL="1080089" indent="0">
              <a:buNone/>
              <a:defRPr sz="266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3CED-B2E9-4D8B-9D65-9A1140626FF5}" type="datetimeFigureOut">
              <a:rPr lang="es-MX" smtClean="0"/>
              <a:t>18/12/2017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FE0-7D2F-4610-9406-66E3F7A534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0694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31" y="144039"/>
            <a:ext cx="1161145" cy="504137"/>
          </a:xfrm>
        </p:spPr>
        <p:txBody>
          <a:bodyPr anchor="b">
            <a:normAutofit/>
          </a:bodyPr>
          <a:lstStyle>
            <a:lvl1pPr>
              <a:defRPr sz="945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30191" y="312085"/>
            <a:ext cx="1822728" cy="1536418"/>
          </a:xfrm>
        </p:spPr>
        <p:txBody>
          <a:bodyPr/>
          <a:lstStyle>
            <a:lvl1pPr marL="0" indent="0">
              <a:buNone/>
              <a:defRPr sz="945"/>
            </a:lvl1pPr>
            <a:lvl2pPr marL="135011" indent="0">
              <a:buNone/>
              <a:defRPr sz="827"/>
            </a:lvl2pPr>
            <a:lvl3pPr marL="270022" indent="0">
              <a:buNone/>
              <a:defRPr sz="709"/>
            </a:lvl3pPr>
            <a:lvl4pPr marL="405033" indent="0">
              <a:buNone/>
              <a:defRPr sz="591"/>
            </a:lvl4pPr>
            <a:lvl5pPr marL="540045" indent="0">
              <a:buNone/>
              <a:defRPr sz="591"/>
            </a:lvl5pPr>
            <a:lvl6pPr marL="675056" indent="0">
              <a:buNone/>
              <a:defRPr sz="591"/>
            </a:lvl6pPr>
            <a:lvl7pPr marL="810067" indent="0">
              <a:buNone/>
              <a:defRPr sz="591"/>
            </a:lvl7pPr>
            <a:lvl8pPr marL="945078" indent="0">
              <a:buNone/>
              <a:defRPr sz="591"/>
            </a:lvl8pPr>
            <a:lvl9pPr marL="1080089" indent="0">
              <a:buNone/>
              <a:defRPr sz="591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8431" y="648176"/>
            <a:ext cx="1161145" cy="120032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472"/>
            </a:lvl1pPr>
            <a:lvl2pPr marL="135011" indent="0">
              <a:buNone/>
              <a:defRPr sz="354"/>
            </a:lvl2pPr>
            <a:lvl3pPr marL="270022" indent="0">
              <a:buNone/>
              <a:defRPr sz="295"/>
            </a:lvl3pPr>
            <a:lvl4pPr marL="405033" indent="0">
              <a:buNone/>
              <a:defRPr sz="266"/>
            </a:lvl4pPr>
            <a:lvl5pPr marL="540045" indent="0">
              <a:buNone/>
              <a:defRPr sz="266"/>
            </a:lvl5pPr>
            <a:lvl6pPr marL="675056" indent="0">
              <a:buNone/>
              <a:defRPr sz="266"/>
            </a:lvl6pPr>
            <a:lvl7pPr marL="810067" indent="0">
              <a:buNone/>
              <a:defRPr sz="266"/>
            </a:lvl7pPr>
            <a:lvl8pPr marL="945078" indent="0">
              <a:buNone/>
              <a:defRPr sz="266"/>
            </a:lvl8pPr>
            <a:lvl9pPr marL="1080089" indent="0">
              <a:buNone/>
              <a:defRPr sz="266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3CED-B2E9-4D8B-9D65-9A1140626FF5}" type="datetimeFigureOut">
              <a:rPr lang="es-MX" smtClean="0"/>
              <a:t>18/12/2017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FE0-7D2F-4610-9406-66E3F7A534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124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9577" y="115232"/>
            <a:ext cx="3105388" cy="417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77" y="576157"/>
            <a:ext cx="3105388" cy="1370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7531" y="2002545"/>
            <a:ext cx="810101" cy="1150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7873CED-B2E9-4D8B-9D65-9A1140626FF5}" type="datetimeFigureOut">
              <a:rPr lang="es-MX" smtClean="0"/>
              <a:t>18/12/2017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649" y="2002545"/>
            <a:ext cx="1215152" cy="1150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44864" y="2002545"/>
            <a:ext cx="810101" cy="1150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CBFE0-7D2F-4610-9406-66E3F7A534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839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270022" rtl="0" eaLnBrk="1" latinLnBrk="0" hangingPunct="1">
        <a:lnSpc>
          <a:spcPct val="90000"/>
        </a:lnSpc>
        <a:spcBef>
          <a:spcPct val="0"/>
        </a:spcBef>
        <a:buNone/>
        <a:defRPr sz="1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7506" indent="-67506" algn="l" defTabSz="270022" rtl="0" eaLnBrk="1" latinLnBrk="0" hangingPunct="1">
        <a:lnSpc>
          <a:spcPct val="90000"/>
        </a:lnSpc>
        <a:spcBef>
          <a:spcPts val="295"/>
        </a:spcBef>
        <a:buFont typeface="Wingdings 2" pitchFamily="18" charset="2"/>
        <a:buChar char=""/>
        <a:defRPr sz="827" kern="1200">
          <a:solidFill>
            <a:schemeClr val="tx1"/>
          </a:solidFill>
          <a:latin typeface="+mn-lt"/>
          <a:ea typeface="+mn-ea"/>
          <a:cs typeface="+mn-cs"/>
        </a:defRPr>
      </a:lvl1pPr>
      <a:lvl2pPr marL="202517" indent="-67506" algn="l" defTabSz="270022" rtl="0" eaLnBrk="1" latinLnBrk="0" hangingPunct="1">
        <a:lnSpc>
          <a:spcPct val="90000"/>
        </a:lnSpc>
        <a:spcBef>
          <a:spcPts val="148"/>
        </a:spcBef>
        <a:buFont typeface="Wingdings 2" pitchFamily="18" charset="2"/>
        <a:buChar char=""/>
        <a:defRPr sz="709" kern="1200">
          <a:solidFill>
            <a:schemeClr val="tx1"/>
          </a:solidFill>
          <a:latin typeface="+mn-lt"/>
          <a:ea typeface="+mn-ea"/>
          <a:cs typeface="+mn-cs"/>
        </a:defRPr>
      </a:lvl2pPr>
      <a:lvl3pPr marL="337528" indent="-67506" algn="l" defTabSz="270022" rtl="0" eaLnBrk="1" latinLnBrk="0" hangingPunct="1">
        <a:lnSpc>
          <a:spcPct val="90000"/>
        </a:lnSpc>
        <a:spcBef>
          <a:spcPts val="148"/>
        </a:spcBef>
        <a:buFont typeface="Wingdings 2" pitchFamily="18" charset="2"/>
        <a:buChar char=""/>
        <a:defRPr sz="591" kern="1200">
          <a:solidFill>
            <a:schemeClr val="tx1"/>
          </a:solidFill>
          <a:latin typeface="+mn-lt"/>
          <a:ea typeface="+mn-ea"/>
          <a:cs typeface="+mn-cs"/>
        </a:defRPr>
      </a:lvl3pPr>
      <a:lvl4pPr marL="472539" indent="-67506" algn="l" defTabSz="270022" rtl="0" eaLnBrk="1" latinLnBrk="0" hangingPunct="1">
        <a:lnSpc>
          <a:spcPct val="90000"/>
        </a:lnSpc>
        <a:spcBef>
          <a:spcPts val="148"/>
        </a:spcBef>
        <a:buFont typeface="Wingdings 2" pitchFamily="18" charset="2"/>
        <a:buChar char=""/>
        <a:defRPr sz="532" kern="1200">
          <a:solidFill>
            <a:schemeClr val="tx1"/>
          </a:solidFill>
          <a:latin typeface="+mn-lt"/>
          <a:ea typeface="+mn-ea"/>
          <a:cs typeface="+mn-cs"/>
        </a:defRPr>
      </a:lvl4pPr>
      <a:lvl5pPr marL="607550" indent="-67506" algn="l" defTabSz="270022" rtl="0" eaLnBrk="1" latinLnBrk="0" hangingPunct="1">
        <a:lnSpc>
          <a:spcPct val="90000"/>
        </a:lnSpc>
        <a:spcBef>
          <a:spcPts val="148"/>
        </a:spcBef>
        <a:buFont typeface="Wingdings 2" pitchFamily="18" charset="2"/>
        <a:buChar char=""/>
        <a:defRPr sz="532" kern="1200">
          <a:solidFill>
            <a:schemeClr val="tx1"/>
          </a:solidFill>
          <a:latin typeface="+mn-lt"/>
          <a:ea typeface="+mn-ea"/>
          <a:cs typeface="+mn-cs"/>
        </a:defRPr>
      </a:lvl5pPr>
      <a:lvl6pPr marL="742561" indent="-67506" algn="l" defTabSz="270022" rtl="0" eaLnBrk="1" latinLnBrk="0" hangingPunct="1">
        <a:spcBef>
          <a:spcPct val="20000"/>
        </a:spcBef>
        <a:buFont typeface="Wingdings 2" pitchFamily="18" charset="2"/>
        <a:buChar char=""/>
        <a:defRPr sz="532" kern="1200">
          <a:solidFill>
            <a:schemeClr val="tx1"/>
          </a:solidFill>
          <a:latin typeface="+mn-lt"/>
          <a:ea typeface="+mn-ea"/>
          <a:cs typeface="+mn-cs"/>
        </a:defRPr>
      </a:lvl6pPr>
      <a:lvl7pPr marL="877573" indent="-67506" algn="l" defTabSz="270022" rtl="0" eaLnBrk="1" latinLnBrk="0" hangingPunct="1">
        <a:spcBef>
          <a:spcPct val="20000"/>
        </a:spcBef>
        <a:buFont typeface="Wingdings 2" pitchFamily="18" charset="2"/>
        <a:buChar char=""/>
        <a:defRPr sz="532" kern="1200">
          <a:solidFill>
            <a:schemeClr val="tx1"/>
          </a:solidFill>
          <a:latin typeface="+mn-lt"/>
          <a:ea typeface="+mn-ea"/>
          <a:cs typeface="+mn-cs"/>
        </a:defRPr>
      </a:lvl7pPr>
      <a:lvl8pPr marL="1012584" indent="-67506" algn="l" defTabSz="270022" rtl="0" eaLnBrk="1" latinLnBrk="0" hangingPunct="1">
        <a:spcBef>
          <a:spcPct val="20000"/>
        </a:spcBef>
        <a:buFont typeface="Wingdings 2" pitchFamily="18" charset="2"/>
        <a:buChar char=""/>
        <a:defRPr sz="532" kern="1200">
          <a:solidFill>
            <a:schemeClr val="tx1"/>
          </a:solidFill>
          <a:latin typeface="+mn-lt"/>
          <a:ea typeface="+mn-ea"/>
          <a:cs typeface="+mn-cs"/>
        </a:defRPr>
      </a:lvl8pPr>
      <a:lvl9pPr marL="1147595" indent="-67506" algn="l" defTabSz="270022" rtl="0" eaLnBrk="1" latinLnBrk="0" hangingPunct="1">
        <a:spcBef>
          <a:spcPct val="20000"/>
        </a:spcBef>
        <a:buFont typeface="Wingdings 2" pitchFamily="18" charset="2"/>
        <a:buChar char=""/>
        <a:defRPr sz="5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1pPr>
      <a:lvl2pPr marL="135011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2pPr>
      <a:lvl3pPr marL="270022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3pPr>
      <a:lvl4pPr marL="405033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4pPr>
      <a:lvl5pPr marL="540045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5pPr>
      <a:lvl6pPr marL="675056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6pPr>
      <a:lvl7pPr marL="810067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7pPr>
      <a:lvl8pPr marL="945078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8pPr>
      <a:lvl9pPr marL="1080089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mailto:ventas@camposa.com.mx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hyperlink" Target="mailto:ventas@camposa.com.mx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ventas@camposa.com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A900A9BA-4D6F-4B7F-8BF5-76284E6F6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00450" cy="21605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25BE0E6-65F5-477D-80ED-7EF366239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46" y="1578292"/>
            <a:ext cx="312920" cy="2607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94239F0-5AD3-49C5-9F87-0A93BD337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04" y="1578290"/>
            <a:ext cx="207151" cy="26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9983DAC-6CE4-48E7-B16B-01CF93C094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583" y="1578290"/>
            <a:ext cx="180730" cy="26076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1659292-BFF4-49D5-8CD9-776C4464DDC8}"/>
              </a:ext>
            </a:extLst>
          </p:cNvPr>
          <p:cNvSpPr txBox="1"/>
          <p:nvPr/>
        </p:nvSpPr>
        <p:spPr>
          <a:xfrm>
            <a:off x="2235974" y="1962825"/>
            <a:ext cx="13644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Catálogo de acanalados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4FA41EBA-2DF6-426B-A084-0CF5A673E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53" y="184797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solidFill>
                  <a:schemeClr val="bg1"/>
                </a:solidFill>
                <a:latin typeface="Roboto"/>
              </a:rPr>
              <a:t>(81) 8376-2167</a:t>
            </a:r>
            <a:r>
              <a:rPr lang="es-MX" altLang="es-MX" sz="400" dirty="0">
                <a:solidFill>
                  <a:schemeClr val="bg1"/>
                </a:solidFill>
                <a:latin typeface="Roboto"/>
              </a:rPr>
              <a:t> con 7 líneas disponibles. </a:t>
            </a:r>
            <a:br>
              <a:rPr lang="es-MX" altLang="es-MX" sz="400" dirty="0">
                <a:solidFill>
                  <a:schemeClr val="bg1"/>
                </a:solidFill>
              </a:rPr>
            </a:br>
            <a:r>
              <a:rPr lang="es-MX" altLang="es-MX" sz="400" dirty="0">
                <a:solidFill>
                  <a:schemeClr val="bg1"/>
                </a:solidFill>
                <a:latin typeface="Roboto"/>
              </a:rPr>
              <a:t>Llámanos sin costo al: </a:t>
            </a:r>
            <a:r>
              <a:rPr lang="es-MX" altLang="es-MX" sz="400" b="1" dirty="0">
                <a:solidFill>
                  <a:schemeClr val="bg1"/>
                </a:solidFill>
                <a:latin typeface="Roboto"/>
              </a:rPr>
              <a:t>01 800-0242167</a:t>
            </a:r>
            <a:r>
              <a:rPr lang="es-MX" altLang="es-MX" sz="400" b="1" dirty="0">
                <a:solidFill>
                  <a:schemeClr val="bg1"/>
                </a:solidFill>
              </a:rPr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Roboto"/>
            </a:endParaRPr>
          </a:p>
        </p:txBody>
      </p:sp>
      <p:pic>
        <p:nvPicPr>
          <p:cNvPr id="16" name="Picture 2" descr="Escribenos ahora.">
            <a:extLst>
              <a:ext uri="{FF2B5EF4-FFF2-40B4-BE49-F238E27FC236}">
                <a16:creationId xmlns:a16="http://schemas.microsoft.com/office/drawing/2014/main" id="{F50003F1-76E4-488B-B6C6-19107F2D5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95" y="204471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lámanos ahora.">
            <a:extLst>
              <a:ext uri="{FF2B5EF4-FFF2-40B4-BE49-F238E27FC236}">
                <a16:creationId xmlns:a16="http://schemas.microsoft.com/office/drawing/2014/main" id="{96315607-6CB3-4B57-BEE6-78C995B26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94" y="190438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E510E27F-7856-4D99-910D-584CC35F9F3C}"/>
              </a:ext>
            </a:extLst>
          </p:cNvPr>
          <p:cNvSpPr/>
          <p:nvPr/>
        </p:nvSpPr>
        <p:spPr>
          <a:xfrm>
            <a:off x="467849" y="201133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solidFill>
                  <a:schemeClr val="bg1"/>
                </a:solidFill>
                <a:latin typeface="Roboto"/>
              </a:rPr>
              <a:t>81 2626 6495</a:t>
            </a:r>
            <a:endParaRPr lang="es-MX" sz="600" b="1" dirty="0">
              <a:solidFill>
                <a:schemeClr val="bg1"/>
              </a:solidFill>
            </a:endParaRPr>
          </a:p>
        </p:txBody>
      </p:sp>
      <p:sp>
        <p:nvSpPr>
          <p:cNvPr id="19" name="Rectangle 1">
            <a:hlinkClick r:id="rId8"/>
            <a:extLst>
              <a:ext uri="{FF2B5EF4-FFF2-40B4-BE49-F238E27FC236}">
                <a16:creationId xmlns:a16="http://schemas.microsoft.com/office/drawing/2014/main" id="{566D7F59-5591-4518-94EA-6C0AA64A4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107" y="1998097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Roboto"/>
              </a:rPr>
              <a:t>ventas@camposa.com.mx</a:t>
            </a:r>
          </a:p>
        </p:txBody>
      </p:sp>
    </p:spTree>
    <p:extLst>
      <p:ext uri="{BB962C8B-B14F-4D97-AF65-F5344CB8AC3E}">
        <p14:creationId xmlns:p14="http://schemas.microsoft.com/office/powerpoint/2010/main" val="852158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66235" y="289124"/>
            <a:ext cx="59343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Acanalado 31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19915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8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B0A2F30-A1AD-40CF-A590-BB4A242208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42" t="37401" r="2525" b="11750"/>
          <a:stretch/>
        </p:blipFill>
        <p:spPr>
          <a:xfrm>
            <a:off x="496124" y="1129179"/>
            <a:ext cx="1854954" cy="55860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21DED51-4BEC-4115-834E-FC8C9EF9A5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332" y="40942"/>
            <a:ext cx="897411" cy="89741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D8BFD49-4534-4868-9F42-ED3C1B4E7C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291" y="27025"/>
            <a:ext cx="637964" cy="63796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8083EDAB-4A24-479E-960F-D4761B98917C}"/>
              </a:ext>
            </a:extLst>
          </p:cNvPr>
          <p:cNvSpPr/>
          <p:nvPr/>
        </p:nvSpPr>
        <p:spPr>
          <a:xfrm>
            <a:off x="2429322" y="1080294"/>
            <a:ext cx="1171128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Usos comunes:</a:t>
            </a:r>
          </a:p>
          <a:p>
            <a:r>
              <a:rPr lang="es-MX" dirty="0"/>
              <a:t>Naves industriales, Bodegas, Viviendas, Almacenes, Albercas, Maquiladoras, Invernaderos, Uso rural, Domos, Portones, Etc.</a:t>
            </a:r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DBD5784-78E7-42A6-B638-6FFBCF1C9A35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1B1A443-FFB0-4A3B-A830-B2E8641A54B0}"/>
              </a:ext>
            </a:extLst>
          </p:cNvPr>
          <p:cNvSpPr/>
          <p:nvPr/>
        </p:nvSpPr>
        <p:spPr>
          <a:xfrm>
            <a:off x="-66235" y="373762"/>
            <a:ext cx="322525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R-99</a:t>
            </a:r>
          </a:p>
        </p:txBody>
      </p:sp>
    </p:spTree>
    <p:extLst>
      <p:ext uri="{BB962C8B-B14F-4D97-AF65-F5344CB8AC3E}">
        <p14:creationId xmlns:p14="http://schemas.microsoft.com/office/powerpoint/2010/main" val="1642016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66234" y="289124"/>
            <a:ext cx="593431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Acanalado 32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19915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8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7AEA5FD-CC00-431E-BCE0-7619B88EBC3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02" t="41899" r="1991" b="17684"/>
          <a:stretch/>
        </p:blipFill>
        <p:spPr>
          <a:xfrm>
            <a:off x="437813" y="1174047"/>
            <a:ext cx="1954041" cy="48725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1055638-0CFA-49D8-8381-22B17A28BE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88" y="39863"/>
            <a:ext cx="901255" cy="90125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EEEFA73-5299-40DD-8243-C2A603EA0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291" y="27025"/>
            <a:ext cx="637964" cy="63796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45193FFF-8898-4536-B2A9-1DB62E2323B5}"/>
              </a:ext>
            </a:extLst>
          </p:cNvPr>
          <p:cNvSpPr/>
          <p:nvPr/>
        </p:nvSpPr>
        <p:spPr>
          <a:xfrm>
            <a:off x="2429322" y="1080294"/>
            <a:ext cx="1171128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Usos comunes:</a:t>
            </a:r>
          </a:p>
          <a:p>
            <a:r>
              <a:rPr lang="es-MX" dirty="0"/>
              <a:t>Naves industriales, Bodegas, Viviendas, Almacenes, Albercas, Maquiladoras, Invernaderos, Uso rural, Domos, Portones, Etc.</a:t>
            </a:r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C4DFF9C-A18F-4E58-92ED-8544C155F1B7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A8C0FB3-7416-48DE-8D9C-08537469EC26}"/>
              </a:ext>
            </a:extLst>
          </p:cNvPr>
          <p:cNvSpPr/>
          <p:nvPr/>
        </p:nvSpPr>
        <p:spPr>
          <a:xfrm>
            <a:off x="-70673" y="374146"/>
            <a:ext cx="357790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R-103</a:t>
            </a:r>
          </a:p>
        </p:txBody>
      </p:sp>
    </p:spTree>
    <p:extLst>
      <p:ext uri="{BB962C8B-B14F-4D97-AF65-F5344CB8AC3E}">
        <p14:creationId xmlns:p14="http://schemas.microsoft.com/office/powerpoint/2010/main" val="1310516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66235" y="289124"/>
            <a:ext cx="59343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Acanalado 35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19915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8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683E58-A520-46A6-84E3-4E4851401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488" y="39863"/>
            <a:ext cx="901255" cy="9012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550207A-B64C-45A0-9B31-C7BF0C4CD0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134" y="1103297"/>
            <a:ext cx="2008028" cy="59430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8926078-D9CF-4D2D-ABB0-1332EDA5D2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291" y="27025"/>
            <a:ext cx="637964" cy="63796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45965787-4451-43F8-8E2F-1751C56D8489}"/>
              </a:ext>
            </a:extLst>
          </p:cNvPr>
          <p:cNvSpPr/>
          <p:nvPr/>
        </p:nvSpPr>
        <p:spPr>
          <a:xfrm>
            <a:off x="2429322" y="1080294"/>
            <a:ext cx="1171128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Usos comunes:</a:t>
            </a:r>
          </a:p>
          <a:p>
            <a:r>
              <a:rPr lang="es-MX" dirty="0"/>
              <a:t>Naves industriales, Bodegas, Viviendas, Almacenes, Albercas, Maquiladoras, Invernaderos, Uso rural, Domos, Portones, Etc.</a:t>
            </a:r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ED34C07-B620-433F-A428-F8FBB9BFD753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B4465A9-1883-4810-86CE-36447609E0D0}"/>
              </a:ext>
            </a:extLst>
          </p:cNvPr>
          <p:cNvSpPr/>
          <p:nvPr/>
        </p:nvSpPr>
        <p:spPr>
          <a:xfrm>
            <a:off x="-70674" y="373762"/>
            <a:ext cx="34817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Rural</a:t>
            </a:r>
          </a:p>
        </p:txBody>
      </p:sp>
    </p:spTree>
    <p:extLst>
      <p:ext uri="{BB962C8B-B14F-4D97-AF65-F5344CB8AC3E}">
        <p14:creationId xmlns:p14="http://schemas.microsoft.com/office/powerpoint/2010/main" val="1600429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66235" y="289124"/>
            <a:ext cx="59343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Acanalado 36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19915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8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683E58-A520-46A6-84E3-4E4851401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191" y="40858"/>
            <a:ext cx="901255" cy="90125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14E15C4-6FFB-485C-915B-8B3061DEC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014" y="1055258"/>
            <a:ext cx="965130" cy="65804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0890571-16BD-466A-88E7-CB37D5BBFC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291" y="27025"/>
            <a:ext cx="637964" cy="63796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89630187-C1D1-47CD-A7C9-57DFE2EAA8E9}"/>
              </a:ext>
            </a:extLst>
          </p:cNvPr>
          <p:cNvSpPr/>
          <p:nvPr/>
        </p:nvSpPr>
        <p:spPr>
          <a:xfrm>
            <a:off x="2429322" y="1080294"/>
            <a:ext cx="1171128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Usos comunes:</a:t>
            </a:r>
          </a:p>
          <a:p>
            <a:r>
              <a:rPr lang="es-MX" dirty="0"/>
              <a:t>Naves industriales, Bodegas, Viviendas, Almacenes, Albercas, Maquiladoras, Invernaderos, Uso rural, Domos, Portones, Etc.</a:t>
            </a:r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4AC22B7-B650-4A1B-BF2C-802A6848734C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93A0295-D517-4D9B-9D08-9D5F767F414F}"/>
              </a:ext>
            </a:extLst>
          </p:cNvPr>
          <p:cNvSpPr/>
          <p:nvPr/>
        </p:nvSpPr>
        <p:spPr>
          <a:xfrm>
            <a:off x="-70674" y="373762"/>
            <a:ext cx="562975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Rural </a:t>
            </a:r>
            <a:r>
              <a:rPr lang="es-MX" sz="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es-MX" sz="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</a:t>
            </a:r>
            <a:r>
              <a:rPr lang="es-MX" sz="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5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6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66235" y="289124"/>
            <a:ext cx="59343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Acanalado 34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19915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8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F6354292-0F14-4666-A9A8-B7EC8D23E4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78" t="51982" r="2693" b="10268"/>
          <a:stretch/>
        </p:blipFill>
        <p:spPr>
          <a:xfrm>
            <a:off x="399497" y="1185657"/>
            <a:ext cx="1861287" cy="42327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3B27A9F-7350-4866-A4D5-D4D4E8C2CA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88" y="39863"/>
            <a:ext cx="901255" cy="90125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1439465-B0A1-4B8E-BDE2-24879545A6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291" y="27025"/>
            <a:ext cx="637964" cy="637964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E12E714C-1E9E-4E48-8B78-962718F2EFBF}"/>
              </a:ext>
            </a:extLst>
          </p:cNvPr>
          <p:cNvSpPr/>
          <p:nvPr/>
        </p:nvSpPr>
        <p:spPr>
          <a:xfrm>
            <a:off x="2429322" y="1080294"/>
            <a:ext cx="1171128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Usos comunes:</a:t>
            </a:r>
          </a:p>
          <a:p>
            <a:r>
              <a:rPr lang="es-MX" dirty="0"/>
              <a:t>Naves industriales, Bodegas, Viviendas, Almacenes, Albercas, Maquiladoras, Invernaderos, Uso rural, Domos, Portones, Etc.</a:t>
            </a:r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941B6368-6771-4F59-BE60-A28553617ACA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E5F3701-8E9F-4AE5-91A4-A0385DB67553}"/>
              </a:ext>
            </a:extLst>
          </p:cNvPr>
          <p:cNvSpPr/>
          <p:nvPr/>
        </p:nvSpPr>
        <p:spPr>
          <a:xfrm>
            <a:off x="-67733" y="373762"/>
            <a:ext cx="562976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Doble KR-18</a:t>
            </a:r>
          </a:p>
        </p:txBody>
      </p:sp>
    </p:spTree>
    <p:extLst>
      <p:ext uri="{BB962C8B-B14F-4D97-AF65-F5344CB8AC3E}">
        <p14:creationId xmlns:p14="http://schemas.microsoft.com/office/powerpoint/2010/main" val="439146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20118" y="289124"/>
            <a:ext cx="551754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Lámina Lisa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19915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8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06CD9D-6DFF-4136-8A2F-7193396B0A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708" y="39863"/>
            <a:ext cx="901255" cy="90125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4E349E6-5F2F-4AAA-9122-E6BF45B143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291" y="31485"/>
            <a:ext cx="637964" cy="637964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493E4174-BA4E-4295-A418-0DB6D90D0200}"/>
              </a:ext>
            </a:extLst>
          </p:cNvPr>
          <p:cNvSpPr/>
          <p:nvPr/>
        </p:nvSpPr>
        <p:spPr>
          <a:xfrm>
            <a:off x="2429322" y="1080294"/>
            <a:ext cx="1171128" cy="767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Usos comunes:</a:t>
            </a:r>
          </a:p>
          <a:p>
            <a:r>
              <a:rPr lang="es-MX" dirty="0"/>
              <a:t>Recubrimientos de paredes, Recubrimiento de vehículos, Portones y puertas, Cocinas, Cubículos de trabajo, Tragaluces domésticos, Etc.</a:t>
            </a:r>
          </a:p>
          <a:p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F995590-8DE1-4FC8-BB3C-8C7E02D7B986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9F92844-EF8D-4E50-8890-D9753F8DBBD4}"/>
              </a:ext>
            </a:extLst>
          </p:cNvPr>
          <p:cNvSpPr/>
          <p:nvPr/>
        </p:nvSpPr>
        <p:spPr>
          <a:xfrm>
            <a:off x="-17820" y="373762"/>
            <a:ext cx="354585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</a:t>
            </a:r>
          </a:p>
        </p:txBody>
      </p:sp>
    </p:spTree>
    <p:extLst>
      <p:ext uri="{BB962C8B-B14F-4D97-AF65-F5344CB8AC3E}">
        <p14:creationId xmlns:p14="http://schemas.microsoft.com/office/powerpoint/2010/main" val="3227568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13337" y="289124"/>
            <a:ext cx="540534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Acanalados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19915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8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EFC7998-BB6F-4A9C-84A4-4CB1134823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357" y="1388131"/>
            <a:ext cx="951087" cy="4182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1047315-7C13-46FD-92AF-3C185B5D51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3514" y="1068700"/>
            <a:ext cx="844112" cy="3392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4E6686-8E7A-4340-9255-2AE6D9DF53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9322" y="1437925"/>
            <a:ext cx="935315" cy="3457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86499E-86C0-4BFD-B786-9BA0CCC708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59" y="1172927"/>
            <a:ext cx="1008394" cy="362903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90F6B57-6941-48EC-837B-3C33BD46D855}"/>
              </a:ext>
            </a:extLst>
          </p:cNvPr>
          <p:cNvCxnSpPr>
            <a:cxnSpLocks/>
          </p:cNvCxnSpPr>
          <p:nvPr/>
        </p:nvCxnSpPr>
        <p:spPr>
          <a:xfrm>
            <a:off x="688019" y="458401"/>
            <a:ext cx="0" cy="596247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6D7AD1AA-E5E3-46F7-BAB4-D571395ADC61}"/>
              </a:ext>
            </a:extLst>
          </p:cNvPr>
          <p:cNvCxnSpPr>
            <a:cxnSpLocks/>
          </p:cNvCxnSpPr>
          <p:nvPr/>
        </p:nvCxnSpPr>
        <p:spPr>
          <a:xfrm>
            <a:off x="689499" y="1010298"/>
            <a:ext cx="0" cy="24589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7DFA009A-9F04-4AD7-B936-FF2DA38B2FB7}"/>
              </a:ext>
            </a:extLst>
          </p:cNvPr>
          <p:cNvCxnSpPr>
            <a:cxnSpLocks/>
          </p:cNvCxnSpPr>
          <p:nvPr/>
        </p:nvCxnSpPr>
        <p:spPr>
          <a:xfrm>
            <a:off x="1120063" y="451004"/>
            <a:ext cx="0" cy="596247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879FF78-BA38-43E0-BFA5-D1A0014800EB}"/>
              </a:ext>
            </a:extLst>
          </p:cNvPr>
          <p:cNvCxnSpPr>
            <a:cxnSpLocks/>
          </p:cNvCxnSpPr>
          <p:nvPr/>
        </p:nvCxnSpPr>
        <p:spPr>
          <a:xfrm>
            <a:off x="1121543" y="1002901"/>
            <a:ext cx="0" cy="43502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A0BBDE3D-D49D-4DF2-891B-94F415ED3F0C}"/>
              </a:ext>
            </a:extLst>
          </p:cNvPr>
          <p:cNvCxnSpPr>
            <a:cxnSpLocks/>
          </p:cNvCxnSpPr>
          <p:nvPr/>
        </p:nvCxnSpPr>
        <p:spPr>
          <a:xfrm>
            <a:off x="1924971" y="424030"/>
            <a:ext cx="0" cy="596247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7D1B2D58-E56B-4B94-9FFF-2F13A0EE01D3}"/>
              </a:ext>
            </a:extLst>
          </p:cNvPr>
          <p:cNvCxnSpPr>
            <a:cxnSpLocks/>
          </p:cNvCxnSpPr>
          <p:nvPr/>
        </p:nvCxnSpPr>
        <p:spPr>
          <a:xfrm flipH="1">
            <a:off x="1924971" y="975927"/>
            <a:ext cx="1480" cy="197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7246B956-2DA5-4119-859D-9FC49C8C3697}"/>
              </a:ext>
            </a:extLst>
          </p:cNvPr>
          <p:cNvCxnSpPr>
            <a:cxnSpLocks/>
          </p:cNvCxnSpPr>
          <p:nvPr/>
        </p:nvCxnSpPr>
        <p:spPr>
          <a:xfrm>
            <a:off x="2555021" y="451004"/>
            <a:ext cx="0" cy="596247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297A2D8A-4F61-428A-831A-DDA19FC366E4}"/>
              </a:ext>
            </a:extLst>
          </p:cNvPr>
          <p:cNvCxnSpPr>
            <a:cxnSpLocks/>
          </p:cNvCxnSpPr>
          <p:nvPr/>
        </p:nvCxnSpPr>
        <p:spPr>
          <a:xfrm>
            <a:off x="2556501" y="1002901"/>
            <a:ext cx="0" cy="53292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126E7377-8E09-4D8F-A996-8FE5F3DC68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0291" y="31485"/>
            <a:ext cx="637964" cy="637964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0AB31736-947B-473F-91DE-CD1448844BEE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AAFE6525-7B5A-4314-A2B9-AD0634C7852C}"/>
              </a:ext>
            </a:extLst>
          </p:cNvPr>
          <p:cNvSpPr/>
          <p:nvPr/>
        </p:nvSpPr>
        <p:spPr>
          <a:xfrm>
            <a:off x="435400" y="266040"/>
            <a:ext cx="31650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OT-42,      </a:t>
            </a:r>
            <a:r>
              <a:rPr lang="es-MX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Rectangular</a:t>
            </a:r>
            <a:r>
              <a:rPr lang="es-MX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71,      RG-74,      RG-104 </a:t>
            </a:r>
          </a:p>
        </p:txBody>
      </p:sp>
    </p:spTree>
    <p:extLst>
      <p:ext uri="{BB962C8B-B14F-4D97-AF65-F5344CB8AC3E}">
        <p14:creationId xmlns:p14="http://schemas.microsoft.com/office/powerpoint/2010/main" val="964479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20F88D20-B5AB-404F-934F-6FAEF9304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00450" cy="2160588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4DB4D8FD-0FE3-4860-A748-55BDB0D36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368" y="185243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solidFill>
                  <a:schemeClr val="bg1"/>
                </a:solidFill>
                <a:latin typeface="Roboto"/>
              </a:rPr>
              <a:t>(81) 8376-2167</a:t>
            </a:r>
            <a:r>
              <a:rPr lang="es-MX" altLang="es-MX" sz="400" dirty="0">
                <a:solidFill>
                  <a:schemeClr val="bg1"/>
                </a:solidFill>
                <a:latin typeface="Roboto"/>
              </a:rPr>
              <a:t> con 7 líneas disponibles. </a:t>
            </a:r>
            <a:br>
              <a:rPr lang="es-MX" altLang="es-MX" sz="400" dirty="0">
                <a:solidFill>
                  <a:schemeClr val="bg1"/>
                </a:solidFill>
              </a:rPr>
            </a:br>
            <a:r>
              <a:rPr lang="es-MX" altLang="es-MX" sz="400" dirty="0">
                <a:solidFill>
                  <a:schemeClr val="bg1"/>
                </a:solidFill>
                <a:latin typeface="Roboto"/>
              </a:rPr>
              <a:t>Llámanos sin costo al: </a:t>
            </a:r>
            <a:r>
              <a:rPr lang="es-MX" altLang="es-MX" sz="400" b="1" dirty="0">
                <a:solidFill>
                  <a:schemeClr val="bg1"/>
                </a:solidFill>
                <a:latin typeface="Roboto"/>
              </a:rPr>
              <a:t>01 800-0242167</a:t>
            </a:r>
            <a:r>
              <a:rPr lang="es-MX" altLang="es-MX" sz="400" b="1" dirty="0">
                <a:solidFill>
                  <a:schemeClr val="bg1"/>
                </a:solidFill>
              </a:rPr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Roboto"/>
            </a:endParaRPr>
          </a:p>
        </p:txBody>
      </p:sp>
      <p:pic>
        <p:nvPicPr>
          <p:cNvPr id="10" name="Picture 2" descr="Escribenos ahora.">
            <a:extLst>
              <a:ext uri="{FF2B5EF4-FFF2-40B4-BE49-F238E27FC236}">
                <a16:creationId xmlns:a16="http://schemas.microsoft.com/office/drawing/2014/main" id="{F6C4A9B0-76F4-4764-B48C-4E115668D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10" y="204471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Llámanos ahora.">
            <a:extLst>
              <a:ext uri="{FF2B5EF4-FFF2-40B4-BE49-F238E27FC236}">
                <a16:creationId xmlns:a16="http://schemas.microsoft.com/office/drawing/2014/main" id="{9CC4ABD5-D2E3-42AF-947E-C761C3969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09" y="190884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49559C1-360A-4114-9A83-B2A516D065DE}"/>
              </a:ext>
            </a:extLst>
          </p:cNvPr>
          <p:cNvSpPr/>
          <p:nvPr/>
        </p:nvSpPr>
        <p:spPr>
          <a:xfrm>
            <a:off x="1098164" y="201133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solidFill>
                  <a:schemeClr val="bg1"/>
                </a:solidFill>
                <a:latin typeface="Roboto"/>
              </a:rPr>
              <a:t>81 2626 6495</a:t>
            </a:r>
            <a:endParaRPr lang="es-MX" sz="600" b="1" dirty="0">
              <a:solidFill>
                <a:schemeClr val="bg1"/>
              </a:solidFill>
            </a:endParaRPr>
          </a:p>
        </p:txBody>
      </p:sp>
      <p:sp>
        <p:nvSpPr>
          <p:cNvPr id="13" name="Rectangle 1">
            <a:hlinkClick r:id="rId5"/>
            <a:extLst>
              <a:ext uri="{FF2B5EF4-FFF2-40B4-BE49-F238E27FC236}">
                <a16:creationId xmlns:a16="http://schemas.microsoft.com/office/drawing/2014/main" id="{AB491C2D-FB88-48B9-AFA5-6646F86A4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290" y="1994296"/>
            <a:ext cx="977474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Roboto"/>
              </a:rPr>
              <a:t>ventas@camposa.com.mx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6E33FD9-60F6-497C-84D9-B14B6510B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46" y="1578292"/>
            <a:ext cx="312920" cy="26076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4F1731E-6CA7-4404-9C54-515038722E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04" y="1578290"/>
            <a:ext cx="207151" cy="26076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6B5B896-A180-4073-BBA6-DB084C5829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583" y="1578290"/>
            <a:ext cx="180730" cy="26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0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26795" y="289123"/>
            <a:ext cx="558166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Acanalado 2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19915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8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6C490B9-1756-4013-BECF-B6D833CD5D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61" t="42813" r="1801" b="20538"/>
          <a:stretch/>
        </p:blipFill>
        <p:spPr>
          <a:xfrm>
            <a:off x="399497" y="1134495"/>
            <a:ext cx="1854954" cy="39882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C19E71C-5323-43D0-A0E9-78C9FC38D1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385" y="42268"/>
            <a:ext cx="896446" cy="896446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8768D89B-56F2-4036-9D48-6B3C54461C08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3659FF0-A4B0-466E-B2AA-21D3808643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291" y="27025"/>
            <a:ext cx="637964" cy="63796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B9D55BC2-34EF-4695-9033-1B61906B3200}"/>
              </a:ext>
            </a:extLst>
          </p:cNvPr>
          <p:cNvSpPr/>
          <p:nvPr/>
        </p:nvSpPr>
        <p:spPr>
          <a:xfrm>
            <a:off x="2429322" y="1080294"/>
            <a:ext cx="1171128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Usos comunes:</a:t>
            </a:r>
          </a:p>
          <a:p>
            <a:r>
              <a:rPr lang="es-MX" dirty="0"/>
              <a:t>Naves industriales, Bodegas, Viviendas, Almacenes, Albercas, Maquiladoras, Invernaderos, Uso rural, Domos, Portones, Etc.</a:t>
            </a:r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34D7312-19A1-4AD0-8EEB-555ADAE19344}"/>
              </a:ext>
            </a:extLst>
          </p:cNvPr>
          <p:cNvSpPr/>
          <p:nvPr/>
        </p:nvSpPr>
        <p:spPr>
          <a:xfrm>
            <a:off x="-25790" y="376597"/>
            <a:ext cx="357790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R-101</a:t>
            </a:r>
          </a:p>
        </p:txBody>
      </p:sp>
    </p:spTree>
    <p:extLst>
      <p:ext uri="{BB962C8B-B14F-4D97-AF65-F5344CB8AC3E}">
        <p14:creationId xmlns:p14="http://schemas.microsoft.com/office/powerpoint/2010/main" val="3567307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57359" y="289039"/>
            <a:ext cx="59343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Acanalado 29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19915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8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A12C302C-BD0A-40FB-A424-AB4D7D8066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889" t="38741" r="8353" b="16961"/>
          <a:stretch/>
        </p:blipFill>
        <p:spPr>
          <a:xfrm>
            <a:off x="405759" y="1111714"/>
            <a:ext cx="1854954" cy="57747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BE31D43-3F47-4E72-942C-A77E42260A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054" y="34221"/>
            <a:ext cx="906127" cy="90612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D9248DB-194F-4395-9298-207A5AF65A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291" y="27025"/>
            <a:ext cx="637964" cy="63796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F7F03CB8-2781-4768-8B22-F2FD1F474ED5}"/>
              </a:ext>
            </a:extLst>
          </p:cNvPr>
          <p:cNvSpPr/>
          <p:nvPr/>
        </p:nvSpPr>
        <p:spPr>
          <a:xfrm>
            <a:off x="2429322" y="1080294"/>
            <a:ext cx="1171128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Usos comunes:</a:t>
            </a:r>
          </a:p>
          <a:p>
            <a:r>
              <a:rPr lang="es-MX" dirty="0"/>
              <a:t>Naves industriales, Bodegas, Viviendas, Almacenes, Albercas, Maquiladoras, Invernaderos, Uso rural, Domos, Portones, Etc.</a:t>
            </a:r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A8A7FA4-763B-4519-AC9C-C552C81FC5A2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979DD0C-E227-445E-B70D-787342E62573}"/>
              </a:ext>
            </a:extLst>
          </p:cNvPr>
          <p:cNvSpPr/>
          <p:nvPr/>
        </p:nvSpPr>
        <p:spPr>
          <a:xfrm>
            <a:off x="-52402" y="372178"/>
            <a:ext cx="36901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KR-18</a:t>
            </a:r>
          </a:p>
        </p:txBody>
      </p:sp>
    </p:spTree>
    <p:extLst>
      <p:ext uri="{BB962C8B-B14F-4D97-AF65-F5344CB8AC3E}">
        <p14:creationId xmlns:p14="http://schemas.microsoft.com/office/powerpoint/2010/main" val="100506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0AD1AEF-04ED-42DE-8BC2-8CC2DDE8D3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2" t="49929" r="1624" b="19669"/>
          <a:stretch/>
        </p:blipFill>
        <p:spPr>
          <a:xfrm>
            <a:off x="399497" y="1141241"/>
            <a:ext cx="1956989" cy="356891"/>
          </a:xfrm>
          <a:prstGeom prst="rect">
            <a:avLst/>
          </a:prstGeom>
        </p:spPr>
      </p:pic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30969" y="289124"/>
            <a:ext cx="558166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Acanalado 1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33232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9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871055-EE3A-41F7-95B6-BA4905E6D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501" y="46475"/>
            <a:ext cx="888032" cy="88803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1B1131D-5A94-4234-A0EF-C6FF49A907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291" y="27025"/>
            <a:ext cx="637964" cy="63796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80E91D0D-073C-4C14-97B7-62D508C090E3}"/>
              </a:ext>
            </a:extLst>
          </p:cNvPr>
          <p:cNvSpPr/>
          <p:nvPr/>
        </p:nvSpPr>
        <p:spPr>
          <a:xfrm>
            <a:off x="2429322" y="1080294"/>
            <a:ext cx="1171128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Usos comunes:</a:t>
            </a:r>
          </a:p>
          <a:p>
            <a:r>
              <a:rPr lang="es-MX" dirty="0"/>
              <a:t>Naves industriales, Bodegas, Viviendas, Almacenes, Albercas, Maquiladoras, Invernaderos, Uso rural, Domos, Portones, Etc.</a:t>
            </a:r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793A306-3274-494B-A853-05AE2120F4A5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FF42A77-47B1-4A6F-A715-9E4D49784E67}"/>
              </a:ext>
            </a:extLst>
          </p:cNvPr>
          <p:cNvSpPr/>
          <p:nvPr/>
        </p:nvSpPr>
        <p:spPr>
          <a:xfrm>
            <a:off x="-29012" y="375664"/>
            <a:ext cx="322525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R-72</a:t>
            </a:r>
          </a:p>
        </p:txBody>
      </p:sp>
    </p:spTree>
    <p:extLst>
      <p:ext uri="{BB962C8B-B14F-4D97-AF65-F5344CB8AC3E}">
        <p14:creationId xmlns:p14="http://schemas.microsoft.com/office/powerpoint/2010/main" val="1600789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30968" y="289124"/>
            <a:ext cx="558165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Acanalado 3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19915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8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2D54A51-0E20-4899-AC3D-F9A92FCE91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26" t="53389" r="12899" b="12430"/>
          <a:stretch/>
        </p:blipFill>
        <p:spPr>
          <a:xfrm>
            <a:off x="411615" y="1123712"/>
            <a:ext cx="1939463" cy="45972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C8D633F-E2A1-4125-AC9C-F3778E8944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698" y="44972"/>
            <a:ext cx="891037" cy="89103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1D2889C-5A64-4BB4-933C-2E09A69D48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291" y="27025"/>
            <a:ext cx="637964" cy="63796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FF7098BF-0251-4D13-8286-5ECDB16D4F00}"/>
              </a:ext>
            </a:extLst>
          </p:cNvPr>
          <p:cNvSpPr/>
          <p:nvPr/>
        </p:nvSpPr>
        <p:spPr>
          <a:xfrm>
            <a:off x="2429322" y="1080294"/>
            <a:ext cx="1171128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Usos comunes:</a:t>
            </a:r>
          </a:p>
          <a:p>
            <a:r>
              <a:rPr lang="es-MX" dirty="0"/>
              <a:t>Naves industriales, Bodegas, Viviendas, Almacenes, Albercas, Maquiladoras, Invernaderos, Uso rural, Domos, Portones, Etc.</a:t>
            </a:r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9CEE030-43B8-46A9-A5CB-5EB8948AAC63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F2CC7C3-BAAC-47BD-8EEC-F0D6C09CA4B6}"/>
              </a:ext>
            </a:extLst>
          </p:cNvPr>
          <p:cNvSpPr/>
          <p:nvPr/>
        </p:nvSpPr>
        <p:spPr>
          <a:xfrm>
            <a:off x="-30572" y="370690"/>
            <a:ext cx="343364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OI-30</a:t>
            </a:r>
          </a:p>
        </p:txBody>
      </p:sp>
    </p:spTree>
    <p:extLst>
      <p:ext uri="{BB962C8B-B14F-4D97-AF65-F5344CB8AC3E}">
        <p14:creationId xmlns:p14="http://schemas.microsoft.com/office/powerpoint/2010/main" val="263842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30969" y="289124"/>
            <a:ext cx="558166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Acanalado 6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19915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8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FA57DDDA-15AF-42E6-BD8C-CD67583AB7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03" t="48559" r="2206" b="16145"/>
          <a:stretch/>
        </p:blipFill>
        <p:spPr>
          <a:xfrm>
            <a:off x="399497" y="1136892"/>
            <a:ext cx="1927782" cy="3972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A89883A-518E-4667-9864-F1B7555C02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243" y="37829"/>
            <a:ext cx="901255" cy="90125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E76D142-E360-42E0-AB4C-698BB11A58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291" y="27025"/>
            <a:ext cx="637964" cy="63796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32E3F609-0DB0-4435-8947-2DC339D8FF36}"/>
              </a:ext>
            </a:extLst>
          </p:cNvPr>
          <p:cNvSpPr/>
          <p:nvPr/>
        </p:nvSpPr>
        <p:spPr>
          <a:xfrm>
            <a:off x="2429322" y="1080294"/>
            <a:ext cx="1171128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Usos comunes:</a:t>
            </a:r>
          </a:p>
          <a:p>
            <a:r>
              <a:rPr lang="es-MX" dirty="0"/>
              <a:t>Naves industriales, Bodegas, Viviendas, Almacenes, Albercas, Maquiladoras, Invernaderos, Uso rural, Domos, Portones, Etc.</a:t>
            </a:r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7E218F1-7894-4202-8746-72343A1048E2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0EBED1C-ACD7-4796-8AD4-8F075CDD42AE}"/>
              </a:ext>
            </a:extLst>
          </p:cNvPr>
          <p:cNvSpPr/>
          <p:nvPr/>
        </p:nvSpPr>
        <p:spPr>
          <a:xfrm>
            <a:off x="-34890" y="367528"/>
            <a:ext cx="492443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RN-100/35</a:t>
            </a:r>
          </a:p>
        </p:txBody>
      </p:sp>
    </p:spTree>
    <p:extLst>
      <p:ext uri="{BB962C8B-B14F-4D97-AF65-F5344CB8AC3E}">
        <p14:creationId xmlns:p14="http://schemas.microsoft.com/office/powerpoint/2010/main" val="1296497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66234" y="289124"/>
            <a:ext cx="593431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Acanalado 11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19915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8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00DA9CD8-AE93-4938-804E-155ECF4515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67" t="59920" r="3870" b="18295"/>
          <a:stretch/>
        </p:blipFill>
        <p:spPr>
          <a:xfrm>
            <a:off x="496123" y="1218781"/>
            <a:ext cx="1885809" cy="34131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BF396C2-8876-4736-ABEE-6A4FA5C32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944" y="40091"/>
            <a:ext cx="900799" cy="90079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F76BA2C-FA87-45B8-A6C5-09C901A67F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291" y="27025"/>
            <a:ext cx="637964" cy="63796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7771102D-C6CA-4724-BE6D-A938EC5590F7}"/>
              </a:ext>
            </a:extLst>
          </p:cNvPr>
          <p:cNvSpPr/>
          <p:nvPr/>
        </p:nvSpPr>
        <p:spPr>
          <a:xfrm>
            <a:off x="2429322" y="1080294"/>
            <a:ext cx="1171128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Usos comunes:</a:t>
            </a:r>
          </a:p>
          <a:p>
            <a:r>
              <a:rPr lang="es-MX" dirty="0"/>
              <a:t>Naves industriales, Bodegas, Viviendas, Almacenes, Albercas, Maquiladoras, Invernaderos, Uso rural, Domos, Portones, Etc.</a:t>
            </a:r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2A21780-8998-42DB-A377-2CBA208E6754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1A44232-9F35-4FB2-9634-B35DD345339A}"/>
              </a:ext>
            </a:extLst>
          </p:cNvPr>
          <p:cNvSpPr/>
          <p:nvPr/>
        </p:nvSpPr>
        <p:spPr>
          <a:xfrm>
            <a:off x="-61786" y="373791"/>
            <a:ext cx="410690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OG-102</a:t>
            </a:r>
          </a:p>
        </p:txBody>
      </p:sp>
    </p:spTree>
    <p:extLst>
      <p:ext uri="{BB962C8B-B14F-4D97-AF65-F5344CB8AC3E}">
        <p14:creationId xmlns:p14="http://schemas.microsoft.com/office/powerpoint/2010/main" val="722863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66234" y="289124"/>
            <a:ext cx="593431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Acanalado 16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19915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8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049CFDBF-29D5-4400-8B34-3D8BB7F1D6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774" t="35553" r="2749" b="30473"/>
          <a:stretch/>
        </p:blipFill>
        <p:spPr>
          <a:xfrm>
            <a:off x="496124" y="1153255"/>
            <a:ext cx="1860313" cy="40161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A9AF804-C022-478B-8CDC-3107013F26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210" y="51727"/>
            <a:ext cx="887534" cy="88753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64C91AB-0CD7-4BC9-93DE-345125EF70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291" y="27025"/>
            <a:ext cx="637964" cy="63796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4BF92E66-56B5-4AA8-96C9-52C84CAC9439}"/>
              </a:ext>
            </a:extLst>
          </p:cNvPr>
          <p:cNvSpPr/>
          <p:nvPr/>
        </p:nvSpPr>
        <p:spPr>
          <a:xfrm>
            <a:off x="2429322" y="1080294"/>
            <a:ext cx="1171128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Usos comunes:</a:t>
            </a:r>
          </a:p>
          <a:p>
            <a:r>
              <a:rPr lang="es-MX" dirty="0"/>
              <a:t>Naves industriales, Bodegas, Viviendas, Almacenes, Albercas, Maquiladoras, Invernaderos, Uso rural, Domos, Portones, Etc.</a:t>
            </a:r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F94843C-14EA-48B3-B859-44547F4088F2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6F19B8D-8CFF-4087-85E4-82D296501D9F}"/>
              </a:ext>
            </a:extLst>
          </p:cNvPr>
          <p:cNvSpPr/>
          <p:nvPr/>
        </p:nvSpPr>
        <p:spPr>
          <a:xfrm>
            <a:off x="-70673" y="373762"/>
            <a:ext cx="407484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OA-100</a:t>
            </a:r>
          </a:p>
        </p:txBody>
      </p:sp>
    </p:spTree>
    <p:extLst>
      <p:ext uri="{BB962C8B-B14F-4D97-AF65-F5344CB8AC3E}">
        <p14:creationId xmlns:p14="http://schemas.microsoft.com/office/powerpoint/2010/main" val="4218229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DA01465-213F-44AF-B28D-DCDE4323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61" y="1877626"/>
            <a:ext cx="754794" cy="260767"/>
          </a:xfrm>
          <a:prstGeom prst="rect">
            <a:avLst/>
          </a:prstGeom>
        </p:spPr>
      </p:pic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84A553CD-8C55-4912-AEE0-871C36149074}"/>
              </a:ext>
            </a:extLst>
          </p:cNvPr>
          <p:cNvSpPr/>
          <p:nvPr/>
        </p:nvSpPr>
        <p:spPr>
          <a:xfrm>
            <a:off x="403936" y="0"/>
            <a:ext cx="3200953" cy="980983"/>
          </a:xfrm>
          <a:prstGeom prst="round1Rect">
            <a:avLst>
              <a:gd name="adj" fmla="val 20902"/>
            </a:avLst>
          </a:prstGeom>
          <a:solidFill>
            <a:srgbClr val="EE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C9D8B214-2714-4E9F-9685-F1814E38CF86}"/>
              </a:ext>
            </a:extLst>
          </p:cNvPr>
          <p:cNvSpPr/>
          <p:nvPr/>
        </p:nvSpPr>
        <p:spPr>
          <a:xfrm rot="16200000">
            <a:off x="37731" y="166455"/>
            <a:ext cx="528222" cy="195309"/>
          </a:xfrm>
          <a:prstGeom prst="wedgeRectCallout">
            <a:avLst>
              <a:gd name="adj1" fmla="val -20405"/>
              <a:gd name="adj2" fmla="val 94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84BF567-B3B0-43C2-8853-957ABA9CEA29}"/>
              </a:ext>
            </a:extLst>
          </p:cNvPr>
          <p:cNvSpPr/>
          <p:nvPr/>
        </p:nvSpPr>
        <p:spPr>
          <a:xfrm>
            <a:off x="-66235" y="289124"/>
            <a:ext cx="59343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Acanalado 30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284A8DF-34E0-44A9-BF75-DDC5A5863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2" y="1877625"/>
            <a:ext cx="312920" cy="26076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3ADE57-3F3B-4673-A01B-8D83EFE1F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3" y="1877626"/>
            <a:ext cx="207151" cy="26076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E2969BB-1660-4256-92CA-C1B958002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8" y="1877626"/>
            <a:ext cx="180730" cy="260767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2B3738B-CE02-4345-B797-DD360673B317}"/>
              </a:ext>
            </a:extLst>
          </p:cNvPr>
          <p:cNvCxnSpPr/>
          <p:nvPr/>
        </p:nvCxnSpPr>
        <p:spPr>
          <a:xfrm flipH="1">
            <a:off x="0" y="1819915"/>
            <a:ext cx="3604889" cy="0"/>
          </a:xfrm>
          <a:prstGeom prst="line">
            <a:avLst/>
          </a:prstGeom>
          <a:ln>
            <a:solidFill>
              <a:srgbClr val="EE3F3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1667B0CF-444F-48B2-A11A-4A9C5ADE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" y="1821219"/>
            <a:ext cx="1135247" cy="215444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s-MX" altLang="es-MX" sz="400" b="1" dirty="0">
                <a:latin typeface="Roboto"/>
              </a:rPr>
              <a:t>(81) 8376-2167</a:t>
            </a:r>
            <a:r>
              <a:rPr lang="es-MX" altLang="es-MX" sz="400" dirty="0">
                <a:latin typeface="Roboto"/>
              </a:rPr>
              <a:t> con 7 líneas disponibles. </a:t>
            </a:r>
            <a:br>
              <a:rPr lang="es-MX" altLang="es-MX" sz="400" dirty="0"/>
            </a:br>
            <a:r>
              <a:rPr lang="es-MX" altLang="es-MX" sz="400" dirty="0">
                <a:latin typeface="Roboto"/>
              </a:rPr>
              <a:t>Llámanos sin costo al: </a:t>
            </a:r>
            <a:r>
              <a:rPr lang="es-MX" altLang="es-MX" sz="400" b="1" dirty="0">
                <a:latin typeface="Roboto"/>
              </a:rPr>
              <a:t>01 800-0242167</a:t>
            </a:r>
            <a:r>
              <a:rPr lang="es-MX" altLang="es-MX" sz="400" b="1" dirty="0"/>
              <a:t> </a:t>
            </a:r>
            <a:endParaRPr kumimoji="0" lang="es-MX" altLang="es-MX" sz="400" b="1" i="0" u="none" strike="noStrike" cap="none" normalizeH="0" baseline="0" dirty="0">
              <a:ln>
                <a:noFill/>
              </a:ln>
              <a:effectLst/>
              <a:latin typeface="Roboto"/>
            </a:endParaRPr>
          </a:p>
        </p:txBody>
      </p:sp>
      <p:pic>
        <p:nvPicPr>
          <p:cNvPr id="1026" name="Picture 2" descr="Escribenos ahora.">
            <a:extLst>
              <a:ext uri="{FF2B5EF4-FFF2-40B4-BE49-F238E27FC236}">
                <a16:creationId xmlns:a16="http://schemas.microsoft.com/office/drawing/2014/main" id="{42860190-64BB-4996-831D-E41D7558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026872"/>
            <a:ext cx="102517" cy="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ámanos ahora.">
            <a:extLst>
              <a:ext uri="{FF2B5EF4-FFF2-40B4-BE49-F238E27FC236}">
                <a16:creationId xmlns:a16="http://schemas.microsoft.com/office/drawing/2014/main" id="{AFC987E2-E987-43E2-851F-FF411EC6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77625"/>
            <a:ext cx="102632" cy="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39FCC5E-FB63-44DA-A44F-579FABD3EE7E}"/>
              </a:ext>
            </a:extLst>
          </p:cNvPr>
          <p:cNvSpPr/>
          <p:nvPr/>
        </p:nvSpPr>
        <p:spPr>
          <a:xfrm>
            <a:off x="94980" y="1993491"/>
            <a:ext cx="572593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altLang="es-MX" sz="500" b="1" dirty="0">
                <a:latin typeface="Roboto"/>
              </a:rPr>
              <a:t>81 2626 6495</a:t>
            </a:r>
            <a:endParaRPr lang="es-MX" sz="600" b="1" dirty="0"/>
          </a:p>
        </p:txBody>
      </p:sp>
      <p:sp>
        <p:nvSpPr>
          <p:cNvPr id="48" name="Rectangle 1">
            <a:hlinkClick r:id="rId8"/>
            <a:extLst>
              <a:ext uri="{FF2B5EF4-FFF2-40B4-BE49-F238E27FC236}">
                <a16:creationId xmlns:a16="http://schemas.microsoft.com/office/drawing/2014/main" id="{2F894DD6-F745-4478-992F-8349822A1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12" y="1994296"/>
            <a:ext cx="982961" cy="169277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kumimoji="0" lang="es-MX" altLang="es-MX" sz="5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ventas@camposa.com.mx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46DA35A-7DEC-4908-8CDC-37F45A25F7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011" t="41154" r="9092" b="14548"/>
          <a:stretch/>
        </p:blipFill>
        <p:spPr>
          <a:xfrm>
            <a:off x="417880" y="1140639"/>
            <a:ext cx="1933198" cy="51962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64E86CA-158D-43CB-AF33-6E091DEF80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624" y="40669"/>
            <a:ext cx="906520" cy="90652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CF42F8C-7DED-4B5B-8299-420FC79A2B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291" y="27025"/>
            <a:ext cx="637964" cy="63796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8C5ED846-0BD6-461C-B317-D47A4650A363}"/>
              </a:ext>
            </a:extLst>
          </p:cNvPr>
          <p:cNvSpPr/>
          <p:nvPr/>
        </p:nvSpPr>
        <p:spPr>
          <a:xfrm>
            <a:off x="2429322" y="1080294"/>
            <a:ext cx="1171128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Usos comunes:</a:t>
            </a:r>
          </a:p>
          <a:p>
            <a:r>
              <a:rPr lang="es-MX" dirty="0"/>
              <a:t>Naves industriales, Bodegas, Viviendas, Almacenes, Albercas, Maquiladoras, Invernaderos, Uso rural, Domos, Portones, Etc.</a:t>
            </a:r>
            <a:endParaRPr lang="es-MX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418F600-721C-4856-9118-6CB024832A26}"/>
              </a:ext>
            </a:extLst>
          </p:cNvPr>
          <p:cNvSpPr/>
          <p:nvPr/>
        </p:nvSpPr>
        <p:spPr>
          <a:xfrm>
            <a:off x="2429323" y="741325"/>
            <a:ext cx="1247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*Disponibles en múltiples colores.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*Solicita una muestra gratis.</a:t>
            </a:r>
          </a:p>
          <a:p>
            <a:pPr algn="r" fontAlgn="ctr"/>
            <a:r>
              <a:rPr lang="es-MX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*Fácil instalación.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06A63643-8160-49D3-B7D9-2DF93E9BB8BB}"/>
              </a:ext>
            </a:extLst>
          </p:cNvPr>
          <p:cNvSpPr/>
          <p:nvPr/>
        </p:nvSpPr>
        <p:spPr>
          <a:xfrm>
            <a:off x="-66283" y="374146"/>
            <a:ext cx="322525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R-78</a:t>
            </a:r>
          </a:p>
        </p:txBody>
      </p:sp>
    </p:spTree>
    <p:extLst>
      <p:ext uri="{BB962C8B-B14F-4D97-AF65-F5344CB8AC3E}">
        <p14:creationId xmlns:p14="http://schemas.microsoft.com/office/powerpoint/2010/main" val="3355687488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TM02900743[[fn=Orgánico]]</Template>
  <TotalTime>39900</TotalTime>
  <Words>913</Words>
  <Application>Microsoft Office PowerPoint</Application>
  <PresentationFormat>Personalizado</PresentationFormat>
  <Paragraphs>155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Roboto</vt:lpstr>
      <vt:lpstr>Wingdings 2</vt:lpstr>
      <vt:lpstr>HDOfficeLightV0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Catalogo de acanalados CAMPOSA 2018</dc:title>
  <dc:subject>Fábrica de Láminas Traslúcidas</dc:subject>
  <dc:creator>Admin</dc:creator>
  <cp:keywords>Lamina Acanalada; fabrica, traslucidas</cp:keywords>
  <cp:lastModifiedBy>Federico</cp:lastModifiedBy>
  <cp:revision>127</cp:revision>
  <dcterms:created xsi:type="dcterms:W3CDTF">2017-08-24T21:50:33Z</dcterms:created>
  <dcterms:modified xsi:type="dcterms:W3CDTF">2017-12-18T17:02:53Z</dcterms:modified>
</cp:coreProperties>
</file>